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4" r:id="rId6"/>
    <p:sldId id="260" r:id="rId7"/>
    <p:sldId id="261" r:id="rId8"/>
    <p:sldId id="262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765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7966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093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3511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441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634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595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750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1475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741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24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9DA3C-61F8-49D8-9DF5-B3D5D4E70DF6}" type="datetimeFigureOut">
              <a:rPr lang="en-CA" smtClean="0"/>
              <a:t>27/01/2015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80AC9-B284-4335-A994-579FAA7E89D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781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6081">
            <a:off x="8050993" y="511556"/>
            <a:ext cx="2864883" cy="25662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DRAMA DIGITAL PORFOLIO!!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____________ _________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16499">
            <a:off x="509155" y="346508"/>
            <a:ext cx="3048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23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4276" y="348976"/>
            <a:ext cx="9144000" cy="2387600"/>
          </a:xfrm>
        </p:spPr>
        <p:txBody>
          <a:bodyPr/>
          <a:lstStyle/>
          <a:p>
            <a:r>
              <a:rPr lang="en-CA" b="1" dirty="0" smtClean="0"/>
              <a:t>1) Your Dream Set</a:t>
            </a:r>
            <a:endParaRPr lang="en-C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A) Use google images and your own creativity to create a collage and/or stage picture of the set for </a:t>
            </a:r>
            <a:r>
              <a:rPr lang="en-CA" i="1" dirty="0" smtClean="0"/>
              <a:t>Into the Woods</a:t>
            </a:r>
            <a:r>
              <a:rPr lang="en-CA" dirty="0" smtClean="0"/>
              <a:t>. </a:t>
            </a:r>
          </a:p>
          <a:p>
            <a:r>
              <a:rPr lang="en-CA" dirty="0" smtClean="0"/>
              <a:t>B) A different set could be for each scene of the play. </a:t>
            </a:r>
          </a:p>
          <a:p>
            <a:r>
              <a:rPr lang="en-CA" dirty="0" smtClean="0"/>
              <a:t>C) Explain why you chose these images for each scene/ scene change. This can be in partners or individual. </a:t>
            </a:r>
            <a:r>
              <a:rPr lang="en-US" dirty="0" smtClean="0"/>
              <a:t>Use </a:t>
            </a:r>
            <a:r>
              <a:rPr lang="en-US" dirty="0"/>
              <a:t>terminology like </a:t>
            </a:r>
            <a:r>
              <a:rPr lang="en-US" b="1" dirty="0"/>
              <a:t>balance, colour, mood, feeling, function. 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93" y="498366"/>
            <a:ext cx="3939043" cy="295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15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Dream Set Rubric: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Includes all of the required </a:t>
            </a:r>
            <a:r>
              <a:rPr lang="en-US" dirty="0" smtClean="0"/>
              <a:t>elements (each of the 5 scenes, labelling of features and why this should be in the set), </a:t>
            </a:r>
          </a:p>
          <a:p>
            <a:r>
              <a:rPr lang="en-US" dirty="0" smtClean="0"/>
              <a:t>is </a:t>
            </a:r>
            <a:r>
              <a:rPr lang="en-US" dirty="0"/>
              <a:t>presented neatly and clearly, </a:t>
            </a:r>
            <a:endParaRPr lang="en-US" dirty="0" smtClean="0"/>
          </a:p>
          <a:p>
            <a:r>
              <a:rPr lang="en-US" dirty="0" smtClean="0"/>
              <a:t>reflects </a:t>
            </a:r>
            <a:r>
              <a:rPr lang="en-US" dirty="0"/>
              <a:t>a sophisticated understanding of </a:t>
            </a:r>
            <a:r>
              <a:rPr lang="en-US" dirty="0" smtClean="0"/>
              <a:t>the play </a:t>
            </a:r>
          </a:p>
          <a:p>
            <a:r>
              <a:rPr lang="en-US" dirty="0" smtClean="0"/>
              <a:t>Uses terminology like </a:t>
            </a:r>
            <a:r>
              <a:rPr lang="en-US" b="1" dirty="0" smtClean="0"/>
              <a:t>balance, colour, mood, feeling, function. </a:t>
            </a:r>
          </a:p>
          <a:p>
            <a:endParaRPr lang="en-US" dirty="0"/>
          </a:p>
          <a:p>
            <a:r>
              <a:rPr lang="en-US" dirty="0" smtClean="0"/>
              <a:t>/20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035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2) Lighting and Sound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Edmonton lighting and sound rentals (Long and Mcquade, Special Event Rentals, and others). Get a financial quote for the following:</a:t>
            </a:r>
          </a:p>
          <a:p>
            <a:r>
              <a:rPr lang="en-US" dirty="0" smtClean="0"/>
              <a:t>A) Lighting behind the backdrop (dimmer bar)</a:t>
            </a:r>
          </a:p>
          <a:p>
            <a:r>
              <a:rPr lang="en-US" dirty="0" smtClean="0"/>
              <a:t>B) Stand lighting for the middle of the gym</a:t>
            </a:r>
          </a:p>
          <a:p>
            <a:r>
              <a:rPr lang="en-US" dirty="0" smtClean="0"/>
              <a:t>C) 13 Wireless mic rentals</a:t>
            </a:r>
          </a:p>
          <a:p>
            <a:r>
              <a:rPr lang="en-US" dirty="0" smtClean="0"/>
              <a:t>D) Backdrop rentals in Edmonton</a:t>
            </a:r>
          </a:p>
          <a:p>
            <a:endParaRPr lang="en-US" dirty="0"/>
          </a:p>
          <a:p>
            <a:r>
              <a:rPr lang="en-US" dirty="0" smtClean="0"/>
              <a:t>List what it will cost to rent all of these things, and a total budget.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65" y="148684"/>
            <a:ext cx="2514226" cy="167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5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Lighting and Sound 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component has research with it, such as a screen caption or print out.   /16</a:t>
            </a:r>
            <a:endParaRPr lang="en-US" dirty="0"/>
          </a:p>
          <a:p>
            <a:r>
              <a:rPr lang="en-US" dirty="0" smtClean="0"/>
              <a:t>A</a:t>
            </a:r>
            <a:r>
              <a:rPr lang="en-US" dirty="0"/>
              <a:t>) Lighting behind the backdrop (dimmer bar)</a:t>
            </a:r>
          </a:p>
          <a:p>
            <a:r>
              <a:rPr lang="en-US" dirty="0"/>
              <a:t>B) Stand lighting for the middle of the gym</a:t>
            </a:r>
          </a:p>
          <a:p>
            <a:r>
              <a:rPr lang="en-US" dirty="0"/>
              <a:t>C) 13 Wireless mic rentals</a:t>
            </a:r>
          </a:p>
          <a:p>
            <a:r>
              <a:rPr lang="en-US" dirty="0"/>
              <a:t>D) Backdrop rentals in </a:t>
            </a:r>
            <a:r>
              <a:rPr lang="en-US" dirty="0" smtClean="0"/>
              <a:t>Edmonton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budget has been estimated     /4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</a:t>
            </a:r>
            <a:r>
              <a:rPr lang="en-US" b="1" dirty="0" smtClean="0"/>
              <a:t>Styrofoam stump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the strategies and techniques required to create a stage tree stump, made of Styrofoam or other material. </a:t>
            </a:r>
          </a:p>
          <a:p>
            <a:r>
              <a:rPr lang="en-US" dirty="0" smtClean="0"/>
              <a:t>Put visuals and create a step-by-step guide to creating it (we will have to make it soon!)</a:t>
            </a:r>
          </a:p>
          <a:p>
            <a:r>
              <a:rPr lang="en-US" dirty="0" smtClean="0"/>
              <a:t>Add supplies needed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590" y="4001294"/>
            <a:ext cx="32512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22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Stump Rubric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Techniques are listed     /4</a:t>
            </a:r>
          </a:p>
          <a:p>
            <a:pPr marL="0" indent="0">
              <a:buNone/>
            </a:pPr>
            <a:r>
              <a:rPr lang="en-US" dirty="0" smtClean="0"/>
              <a:t>2) Supplies are listed      /4</a:t>
            </a:r>
          </a:p>
          <a:p>
            <a:pPr marL="0" indent="0">
              <a:buNone/>
            </a:pPr>
            <a:r>
              <a:rPr lang="en-US" dirty="0" smtClean="0"/>
              <a:t>3) Step-by-step guide is created     /4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6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 Making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Feb 17 Terri Grant, prop maker extraordinaire, is coming to teach us how to make stage food. </a:t>
            </a:r>
          </a:p>
          <a:p>
            <a:r>
              <a:rPr lang="en-US" dirty="0" smtClean="0"/>
              <a:t>1) Research how to make stage food, and the supplies you need. </a:t>
            </a:r>
          </a:p>
          <a:p>
            <a:r>
              <a:rPr lang="en-US" dirty="0" smtClean="0"/>
              <a:t>2) Put </a:t>
            </a:r>
            <a:r>
              <a:rPr lang="en-US" dirty="0"/>
              <a:t>visuals and create a step-by-step guide to creating it (we will have to make it soon!)</a:t>
            </a:r>
          </a:p>
          <a:p>
            <a:r>
              <a:rPr lang="en-US" dirty="0" smtClean="0"/>
              <a:t>3) Add </a:t>
            </a:r>
            <a:r>
              <a:rPr lang="en-US" dirty="0"/>
              <a:t>supplies needed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046" y="3719946"/>
            <a:ext cx="4184072" cy="313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10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518" y="344344"/>
            <a:ext cx="10515600" cy="1325563"/>
          </a:xfrm>
        </p:spPr>
        <p:txBody>
          <a:bodyPr/>
          <a:lstStyle/>
          <a:p>
            <a:r>
              <a:rPr lang="en-US" dirty="0" smtClean="0"/>
              <a:t>Prop-making Rubric: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has the 4 components asked for</a:t>
            </a:r>
            <a:r>
              <a:rPr lang="en-US" dirty="0"/>
              <a:t> </a:t>
            </a:r>
            <a:r>
              <a:rPr lang="en-US" dirty="0" smtClean="0"/>
              <a:t>   /</a:t>
            </a:r>
            <a:r>
              <a:rPr lang="en-US" dirty="0"/>
              <a:t>4</a:t>
            </a:r>
            <a:endParaRPr lang="en-US" dirty="0" smtClean="0"/>
          </a:p>
          <a:p>
            <a:r>
              <a:rPr lang="en-US" dirty="0" smtClean="0"/>
              <a:t>Research is detailed   /</a:t>
            </a:r>
            <a:r>
              <a:rPr lang="en-US" dirty="0"/>
              <a:t>4</a:t>
            </a:r>
            <a:endParaRPr lang="en-US" dirty="0" smtClean="0"/>
          </a:p>
          <a:p>
            <a:r>
              <a:rPr lang="en-US" dirty="0" smtClean="0"/>
              <a:t>Total budget and separate budgets have been made  /4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06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443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DRAMA DIGITAL PORFOLIO!! </vt:lpstr>
      <vt:lpstr>1) Your Dream Set</vt:lpstr>
      <vt:lpstr>Dream Set Rubric: </vt:lpstr>
      <vt:lpstr>2) Lighting and Sound</vt:lpstr>
      <vt:lpstr>Lighting and Sound Rubric</vt:lpstr>
      <vt:lpstr>3) Styrofoam stump </vt:lpstr>
      <vt:lpstr>Tree Stump Rubric </vt:lpstr>
      <vt:lpstr>Prop Making</vt:lpstr>
      <vt:lpstr>Prop-making Rubric:</vt:lpstr>
    </vt:vector>
  </TitlesOfParts>
  <Company>ecsd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Dream Set</dc:title>
  <dc:creator>Paquin, Anna</dc:creator>
  <cp:lastModifiedBy>Anna</cp:lastModifiedBy>
  <cp:revision>16</cp:revision>
  <dcterms:created xsi:type="dcterms:W3CDTF">2015-01-21T19:40:41Z</dcterms:created>
  <dcterms:modified xsi:type="dcterms:W3CDTF">2015-01-28T03:22:27Z</dcterms:modified>
</cp:coreProperties>
</file>